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6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71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2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0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1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7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AE9D-1957-45BF-85CD-16AEA8218E7C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54B9-572F-4CA3-BA2C-F27C95FE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U2me0k2Dao&amp;t=4s" TargetMode="External"/><Relationship Id="rId3" Type="http://schemas.openxmlformats.org/officeDocument/2006/relationships/hyperlink" Target="https://globalmeet.webcasts.com/starthere.jsp?ei=1375071&amp;tp_key=e38cf4e7d6" TargetMode="External"/><Relationship Id="rId7" Type="http://schemas.openxmlformats.org/officeDocument/2006/relationships/hyperlink" Target="https://lsaunders.youcanbook.me/" TargetMode="External"/><Relationship Id="rId2" Type="http://schemas.openxmlformats.org/officeDocument/2006/relationships/hyperlink" Target="https://classroom.google.com/u/2/w/MTI4NzkwMDcxMjMy/t/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collegeschedulemaker.com/" TargetMode="External"/><Relationship Id="rId5" Type="http://schemas.openxmlformats.org/officeDocument/2006/relationships/hyperlink" Target="https://studentaid.gov/h/apply-for-aid" TargetMode="External"/><Relationship Id="rId4" Type="http://schemas.openxmlformats.org/officeDocument/2006/relationships/hyperlink" Target="https://ncresidency.cfnc.org/residency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67C8-DB7F-4303-B36D-0C94F3AB6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88334"/>
            <a:ext cx="8791575" cy="1243466"/>
          </a:xfrm>
        </p:spPr>
        <p:txBody>
          <a:bodyPr>
            <a:normAutofit fontScale="90000"/>
          </a:bodyPr>
          <a:lstStyle/>
          <a:p>
            <a:r>
              <a:rPr lang="en-US" dirty="0"/>
              <a:t>College counseling updates from </a:t>
            </a:r>
            <a:r>
              <a:rPr lang="en-US" dirty="0" err="1"/>
              <a:t>mr.</a:t>
            </a:r>
            <a:r>
              <a:rPr lang="en-US" dirty="0"/>
              <a:t> </a:t>
            </a:r>
            <a:r>
              <a:rPr lang="en-US" dirty="0" err="1"/>
              <a:t>saunders</a:t>
            </a:r>
            <a:r>
              <a:rPr lang="en-US" dirty="0"/>
              <a:t> 10/8/2020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B8351-6883-41F3-9724-0DDD90E4B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331800"/>
            <a:ext cx="8791575" cy="38232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Google classroom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HBCU Real talk panel from college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Fafsa</a:t>
            </a:r>
            <a:r>
              <a:rPr lang="en-US" dirty="0">
                <a:solidFill>
                  <a:schemeClr val="bg1"/>
                </a:solidFill>
              </a:rPr>
              <a:t> night – Wed. Oct. 14 6:00pm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Senior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Admissions visits – NCSU 10/13, UNCP 10/14, &amp; ASU 10/15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Notify me of acceptances and scholarships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NC promise schools – Western Carolina University, UNC Pembroke, Elizabeth City State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Distance learning/senior year grades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368D3-147A-487B-AF6D-FD96729E1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775" y="5117507"/>
            <a:ext cx="1670449" cy="1652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1A1BF-FE4B-4222-8E2E-75B8A464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2" y="5155096"/>
            <a:ext cx="5139373" cy="914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7A4257-4421-47C9-9A39-D9FDFFECD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250" y="5943586"/>
            <a:ext cx="1054699" cy="826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CCF5F1-4B13-4CAE-9948-4AED01AD7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8143">
            <a:off x="9259057" y="995706"/>
            <a:ext cx="2480547" cy="2480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5EE99-7523-4B58-A7E4-9878569D4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73762">
            <a:off x="9309495" y="4279736"/>
            <a:ext cx="2181303" cy="21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E637-4972-4CF2-8887-9AF02B48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9D6A74-F512-473A-A865-ABBE9224A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85704"/>
            <a:ext cx="4572000" cy="64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4157-98DE-43FE-B0CB-86B9C173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8552"/>
            <a:ext cx="9905998" cy="998247"/>
          </a:xfrm>
        </p:spPr>
        <p:txBody>
          <a:bodyPr/>
          <a:lstStyle/>
          <a:p>
            <a:r>
              <a:rPr lang="en-US" dirty="0"/>
              <a:t>Links!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789E-99F6-439D-9FCB-D7138886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487680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https://classroom.google.com/u/2/w/MTI4NzkwMDcxMjMy/t/all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Join Code – rdip7w5</a:t>
            </a:r>
          </a:p>
          <a:p>
            <a:r>
              <a:rPr lang="en-US" dirty="0">
                <a:solidFill>
                  <a:schemeClr val="bg1"/>
                </a:solidFill>
              </a:rPr>
              <a:t>Real Talk Link: 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https://globalmeet.webcasts.com/starthere.jsp?ei=1375071&amp;tp_key=e38cf4e7d6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RDS Link: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https://ncresidency.cfnc.org/residencyInfo/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FAFSA Link: 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https://studentaid.gov/h/apply-for-aid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Free Schedule Maker: 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https://www.freecollegeschedulemaker.com/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Senior Meeting Scheduling Link:  </a:t>
            </a:r>
            <a:r>
              <a:rPr lang="en-US" dirty="0">
                <a:solidFill>
                  <a:schemeClr val="bg1"/>
                </a:solidFill>
                <a:hlinkClick r:id="rId7"/>
              </a:rPr>
              <a:t>https://lsaunders.youcanbook.me/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Video about NC Promise colleges: </a:t>
            </a:r>
            <a:r>
              <a:rPr lang="en-US" dirty="0">
                <a:solidFill>
                  <a:schemeClr val="bg1"/>
                </a:solidFill>
                <a:hlinkClick r:id="rId8"/>
              </a:rPr>
              <a:t>https://www.youtube.com/watch?v=GU2me0k2Dao&amp;t=4s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4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60</TotalTime>
  <Words>190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Tw Cen MT</vt:lpstr>
      <vt:lpstr>Circuit</vt:lpstr>
      <vt:lpstr>College counseling updates from mr. saunders 10/8/2020</vt:lpstr>
      <vt:lpstr>PowerPoint Presentation</vt:lpstr>
      <vt:lpstr>Links!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counseling updates from mr. saunders 10/8/2020</dc:title>
  <dc:creator>Luke Saunders</dc:creator>
  <cp:lastModifiedBy>Luke Saunders</cp:lastModifiedBy>
  <cp:revision>5</cp:revision>
  <dcterms:created xsi:type="dcterms:W3CDTF">2020-10-08T20:05:23Z</dcterms:created>
  <dcterms:modified xsi:type="dcterms:W3CDTF">2020-10-08T21:06:19Z</dcterms:modified>
</cp:coreProperties>
</file>